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0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85EC8-3445-49BE-88F7-AA6A76EF951E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B4EC2-15F2-4167-9AB9-7BC5767C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6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4EC2-15F2-4167-9AB9-7BC5767C96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71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9A6C0C-D489-43C7-ACAC-E17F96D8A65B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D4967B-188D-48EE-A824-59DD92C8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448" y="5248870"/>
            <a:ext cx="7186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class 4A1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543" y="457200"/>
            <a:ext cx="3875933" cy="369332"/>
          </a:xfrm>
          <a:prstGeom prst="rect">
            <a:avLst/>
          </a:prstGeom>
          <a:noFill/>
          <a:effectLst>
            <a:softEdge rad="127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Thach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chau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 school</a:t>
            </a:r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096000" cy="387727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3460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1"/>
            <a:ext cx="7848599" cy="1752599"/>
          </a:xfrm>
        </p:spPr>
        <p:txBody>
          <a:bodyPr/>
          <a:lstStyle/>
          <a:p>
            <a:r>
              <a:rPr lang="en-US" dirty="0" smtClean="0"/>
              <a:t>                                         Wednesday, March </a:t>
            </a:r>
            <a:r>
              <a:rPr lang="en-US" dirty="0" smtClean="0"/>
              <a:t>25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English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</a:rPr>
              <a:t>Unit 17: </a:t>
            </a:r>
            <a:r>
              <a:rPr lang="en-US" sz="2800" b="1" dirty="0" smtClean="0">
                <a:solidFill>
                  <a:srgbClr val="FF0000"/>
                </a:solidFill>
              </a:rPr>
              <a:t>How much is the T – shirt?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      Lesson 2: 1,2,3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276600"/>
            <a:ext cx="5238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Warm up:    Brain storming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1525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1"/>
            <a:ext cx="7848599" cy="1752599"/>
          </a:xfrm>
        </p:spPr>
        <p:txBody>
          <a:bodyPr/>
          <a:lstStyle/>
          <a:p>
            <a:r>
              <a:rPr lang="en-US" dirty="0" smtClean="0"/>
              <a:t>                                         Wednesday, March </a:t>
            </a:r>
            <a:r>
              <a:rPr lang="en-US" dirty="0" smtClean="0"/>
              <a:t>25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English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</a:rPr>
              <a:t>Unit 17: </a:t>
            </a:r>
            <a:r>
              <a:rPr lang="en-US" sz="2800" b="1" dirty="0" smtClean="0">
                <a:solidFill>
                  <a:srgbClr val="FF0000"/>
                </a:solidFill>
              </a:rPr>
              <a:t>How much is the T – shirt?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      Lesson 2: 1,2,3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276600"/>
            <a:ext cx="2580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I. Vocabulary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87680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572000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824868"/>
            <a:ext cx="1828800" cy="19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1830" y="4038600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/>
              <a:t>Jeans: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bò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822144"/>
            <a:ext cx="1857375" cy="19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2329" y="4572000"/>
            <a:ext cx="230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Trousers: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747016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1379" y="5061466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Shoes: </a:t>
            </a:r>
            <a:r>
              <a:rPr lang="en-US" sz="2400" dirty="0" err="1" smtClean="0"/>
              <a:t>giày</a:t>
            </a:r>
            <a:endParaRPr lang="en-US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4" y="3651379"/>
            <a:ext cx="2466975" cy="221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9103" y="5581650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Sandals: </a:t>
            </a:r>
            <a:r>
              <a:rPr lang="en-US" sz="2400" dirty="0" err="1" smtClean="0"/>
              <a:t>dép</a:t>
            </a:r>
            <a:r>
              <a:rPr lang="en-US" sz="2400" dirty="0" smtClean="0"/>
              <a:t> </a:t>
            </a:r>
            <a:r>
              <a:rPr lang="en-US" sz="2400" dirty="0" err="1" smtClean="0"/>
              <a:t>quai</a:t>
            </a:r>
            <a:r>
              <a:rPr lang="en-US" sz="2400" dirty="0" smtClean="0"/>
              <a:t> </a:t>
            </a:r>
            <a:r>
              <a:rPr lang="en-US" sz="2400" dirty="0" err="1" smtClean="0"/>
              <a:t>hậu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520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IMG20160322200036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762000"/>
            <a:ext cx="769620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44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1"/>
            <a:ext cx="7848599" cy="1752599"/>
          </a:xfrm>
        </p:spPr>
        <p:txBody>
          <a:bodyPr/>
          <a:lstStyle/>
          <a:p>
            <a:r>
              <a:rPr lang="en-US" dirty="0" smtClean="0"/>
              <a:t>                                         Wednesday, March 23</a:t>
            </a:r>
            <a:r>
              <a:rPr lang="en-US" baseline="30000" dirty="0" smtClean="0"/>
              <a:t>rd</a:t>
            </a:r>
            <a:r>
              <a:rPr lang="en-US" dirty="0" smtClean="0"/>
              <a:t>  2017</a:t>
            </a:r>
          </a:p>
          <a:p>
            <a:r>
              <a:rPr lang="en-US" dirty="0" smtClean="0"/>
              <a:t>English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</a:rPr>
              <a:t>Unit 17: </a:t>
            </a:r>
            <a:r>
              <a:rPr lang="en-US" sz="2800" b="1" dirty="0" smtClean="0">
                <a:solidFill>
                  <a:srgbClr val="FF0000"/>
                </a:solidFill>
              </a:rPr>
              <a:t>How much is the T – shirt?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      Lesson 2: 1,2,3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62199"/>
            <a:ext cx="2400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II. Grammar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225284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are the  </a:t>
            </a:r>
            <a:r>
              <a:rPr lang="en-US" sz="2400" u="sng" dirty="0" smtClean="0"/>
              <a:t>trousers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59901" y="3219449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006334"/>
            <a:ext cx="489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are  </a:t>
            </a:r>
            <a:r>
              <a:rPr lang="en-US" sz="2400" u="sng" dirty="0" smtClean="0"/>
              <a:t>99.000 thousand  dong .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993118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99.000 </a:t>
            </a:r>
            <a:r>
              <a:rPr lang="en-US" sz="2400" dirty="0" err="1" smtClean="0"/>
              <a:t>đồng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520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1"/>
            <a:ext cx="7848599" cy="1752599"/>
          </a:xfrm>
        </p:spPr>
        <p:txBody>
          <a:bodyPr/>
          <a:lstStyle/>
          <a:p>
            <a:r>
              <a:rPr lang="en-US" dirty="0" smtClean="0"/>
              <a:t>                                         Wednesday, March 23</a:t>
            </a:r>
            <a:r>
              <a:rPr lang="en-US" baseline="30000" dirty="0" smtClean="0"/>
              <a:t>rd</a:t>
            </a:r>
            <a:r>
              <a:rPr lang="en-US" dirty="0" smtClean="0"/>
              <a:t>  2017</a:t>
            </a:r>
          </a:p>
          <a:p>
            <a:r>
              <a:rPr lang="en-US" dirty="0" smtClean="0"/>
              <a:t>English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</a:rPr>
              <a:t>Unit 17: </a:t>
            </a:r>
            <a:r>
              <a:rPr lang="en-US" sz="2800" b="1" dirty="0" smtClean="0">
                <a:solidFill>
                  <a:srgbClr val="FF0000"/>
                </a:solidFill>
              </a:rPr>
              <a:t>How much is the T – shirt?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      Lesson 2: 1,2,3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862" y="2234625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III. Practice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4" y="4788932"/>
            <a:ext cx="2038350" cy="138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70" y="4604267"/>
            <a:ext cx="2057399" cy="14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5704" y="44196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Jeans / 75.000 dong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1175" y="424815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Shoes / 93.000 dong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57421" y="6306145"/>
            <a:ext cx="255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Trousers / 98.000 dong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08595" y="618133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Sandals / 85.000 dong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20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2026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Talking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Kết quả hình ảnh cho hình ảnh cây b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1"/>
            <a:ext cx="1995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1919289" cy="123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2605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814512" cy="12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83117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97180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100.000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2667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74320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50.000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8768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8006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95300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150.000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95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91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2357735"/>
            <a:ext cx="70169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Goodbye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for attending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5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189</Words>
  <Application>Microsoft Office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 nguyen</cp:lastModifiedBy>
  <cp:revision>21</cp:revision>
  <dcterms:created xsi:type="dcterms:W3CDTF">2016-03-22T13:08:59Z</dcterms:created>
  <dcterms:modified xsi:type="dcterms:W3CDTF">2017-04-17T01:42:31Z</dcterms:modified>
</cp:coreProperties>
</file>